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84573" autoAdjust="0"/>
  </p:normalViewPr>
  <p:slideViewPr>
    <p:cSldViewPr snapToGrid="0">
      <p:cViewPr varScale="1">
        <p:scale>
          <a:sx n="102" d="100"/>
          <a:sy n="102" d="100"/>
        </p:scale>
        <p:origin x="28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4234E3-0EB7-4E98-B913-E1F9C8B1A457}" type="datetimeFigureOut">
              <a:rPr lang="hu-HU" smtClean="0"/>
              <a:t>2017. 11. 30.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70983E-C783-4813-B37B-874093AE12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07434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 smtClean="0"/>
              <a:t>Real-</a:t>
            </a:r>
            <a:r>
              <a:rPr lang="hu-HU" dirty="0" err="1" smtClean="0"/>
              <a:t>time</a:t>
            </a:r>
            <a:r>
              <a:rPr lang="hu-HU" dirty="0" smtClean="0"/>
              <a:t> </a:t>
            </a:r>
            <a:r>
              <a:rPr lang="hu-HU" dirty="0" err="1" smtClean="0"/>
              <a:t>database</a:t>
            </a:r>
            <a:r>
              <a:rPr lang="hu-HU" dirty="0" smtClean="0"/>
              <a:t> – adatbázis referencia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 smtClean="0"/>
              <a:t>Hitelesítés - </a:t>
            </a:r>
            <a:r>
              <a:rPr lang="hu-HU" dirty="0" err="1" smtClean="0"/>
              <a:t>autentikáció</a:t>
            </a:r>
            <a:endParaRPr lang="hu-HU" dirty="0" smtClean="0"/>
          </a:p>
          <a:p>
            <a:pPr lvl="4"/>
            <a:r>
              <a:rPr lang="hu-HU" dirty="0" smtClean="0"/>
              <a:t>Felhasználó hitelesítése jelszó és e-mail cím alapján</a:t>
            </a:r>
          </a:p>
          <a:p>
            <a:pPr lvl="4"/>
            <a:r>
              <a:rPr lang="hu-HU" dirty="0" smtClean="0"/>
              <a:t>Egyedi </a:t>
            </a:r>
            <a:r>
              <a:rPr lang="hu-HU" dirty="0" err="1" smtClean="0"/>
              <a:t>User</a:t>
            </a:r>
            <a:r>
              <a:rPr lang="hu-HU" dirty="0" smtClean="0"/>
              <a:t> ID minden felhasználóra</a:t>
            </a:r>
          </a:p>
          <a:p>
            <a:pPr lvl="4"/>
            <a:r>
              <a:rPr lang="hu-HU" dirty="0" smtClean="0"/>
              <a:t>Felhasználók módosítása, törlése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0983E-C783-4813-B37B-874093AE12B7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40775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Places</a:t>
            </a:r>
            <a:r>
              <a:rPr lang="hu-HU" baseline="0" dirty="0" smtClean="0"/>
              <a:t> által visszaadott objektum -&gt; </a:t>
            </a:r>
            <a:r>
              <a:rPr lang="hu-HU" baseline="0" dirty="0" err="1" smtClean="0"/>
              <a:t>Location</a:t>
            </a:r>
            <a:endParaRPr lang="hu-HU" baseline="0" dirty="0" smtClean="0"/>
          </a:p>
          <a:p>
            <a:r>
              <a:rPr lang="hu-HU" baseline="0" dirty="0" err="1" smtClean="0"/>
              <a:t>Location</a:t>
            </a:r>
            <a:r>
              <a:rPr lang="hu-HU" baseline="0" dirty="0" smtClean="0"/>
              <a:t> + </a:t>
            </a:r>
            <a:r>
              <a:rPr lang="hu-HU" baseline="0" dirty="0" err="1" smtClean="0"/>
              <a:t>longitude</a:t>
            </a:r>
            <a:r>
              <a:rPr lang="hu-HU" baseline="0" dirty="0" smtClean="0"/>
              <a:t> + </a:t>
            </a:r>
            <a:r>
              <a:rPr lang="hu-HU" baseline="0" dirty="0" err="1" smtClean="0"/>
              <a:t>latitude</a:t>
            </a:r>
            <a:r>
              <a:rPr lang="hu-HU" baseline="0" dirty="0" smtClean="0"/>
              <a:t> + </a:t>
            </a:r>
            <a:r>
              <a:rPr lang="hu-HU" baseline="0" dirty="0" err="1" smtClean="0"/>
              <a:t>radius</a:t>
            </a:r>
            <a:r>
              <a:rPr lang="hu-HU" baseline="0" dirty="0" smtClean="0"/>
              <a:t> + események, amelyek érdekelnek + </a:t>
            </a:r>
            <a:r>
              <a:rPr lang="hu-HU" baseline="0" dirty="0" err="1" smtClean="0"/>
              <a:t>Geofence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lifetime</a:t>
            </a:r>
            <a:r>
              <a:rPr lang="hu-HU" baseline="0" dirty="0" smtClean="0"/>
              <a:t> = </a:t>
            </a:r>
            <a:r>
              <a:rPr lang="hu-HU" baseline="0" dirty="0" err="1" smtClean="0"/>
              <a:t>Geofence</a:t>
            </a:r>
            <a:r>
              <a:rPr lang="hu-HU" baseline="0" dirty="0" smtClean="0"/>
              <a:t> objektum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0983E-C783-4813-B37B-874093AE12B7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65739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Belépés sikeres hitelesítés után</a:t>
            </a:r>
          </a:p>
          <a:p>
            <a:pPr lvl="1"/>
            <a:r>
              <a:rPr lang="hu-HU" dirty="0" smtClean="0"/>
              <a:t>Sikertelen hitelesítés esetén jelzés a felhasználónak</a:t>
            </a:r>
          </a:p>
          <a:p>
            <a:r>
              <a:rPr lang="hu-HU" dirty="0" smtClean="0"/>
              <a:t>Regisztráció</a:t>
            </a:r>
          </a:p>
          <a:p>
            <a:pPr lvl="1"/>
            <a:r>
              <a:rPr lang="hu-HU" dirty="0" smtClean="0"/>
              <a:t>E-mail, jelszó és jelszó megerősítése megadásával</a:t>
            </a:r>
          </a:p>
          <a:p>
            <a:pPr lvl="1"/>
            <a:r>
              <a:rPr lang="hu-HU" dirty="0" smtClean="0"/>
              <a:t>A jelszónak legalább 6 karakter hosszúnak kell lennie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0983E-C783-4813-B37B-874093AE12B7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54151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Firebase</a:t>
            </a:r>
            <a:endParaRPr lang="hu-HU" dirty="0" smtClean="0"/>
          </a:p>
          <a:p>
            <a:r>
              <a:rPr lang="hu-HU" baseline="0" dirty="0" smtClean="0"/>
              <a:t>              -</a:t>
            </a:r>
            <a:r>
              <a:rPr lang="hu-HU" baseline="0" dirty="0" err="1" smtClean="0"/>
              <a:t>Autentikáció</a:t>
            </a:r>
            <a:r>
              <a:rPr lang="hu-HU" baseline="0" dirty="0" smtClean="0"/>
              <a:t>, adatbázis</a:t>
            </a:r>
            <a:endParaRPr lang="hu-HU" dirty="0" smtClean="0"/>
          </a:p>
          <a:p>
            <a:r>
              <a:rPr lang="hu-HU" dirty="0" smtClean="0"/>
              <a:t>Google </a:t>
            </a:r>
            <a:r>
              <a:rPr lang="hu-HU" dirty="0" err="1" smtClean="0"/>
              <a:t>services</a:t>
            </a:r>
            <a:endParaRPr lang="hu-HU" dirty="0" smtClean="0"/>
          </a:p>
          <a:p>
            <a:r>
              <a:rPr lang="hu-HU" dirty="0" smtClean="0"/>
              <a:t> </a:t>
            </a:r>
            <a:r>
              <a:rPr lang="hu-HU" baseline="0" dirty="0" smtClean="0"/>
              <a:t>            </a:t>
            </a:r>
            <a:r>
              <a:rPr lang="hu-HU" dirty="0" smtClean="0"/>
              <a:t>- minden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locationnel</a:t>
            </a:r>
            <a:r>
              <a:rPr lang="hu-HU" baseline="0" dirty="0" smtClean="0"/>
              <a:t> kapcsolatos dolgot könnyen megvalósíthatunk vele</a:t>
            </a:r>
          </a:p>
          <a:p>
            <a:r>
              <a:rPr lang="hu-HU" baseline="0" dirty="0" err="1" smtClean="0"/>
              <a:t>Testreszabható</a:t>
            </a:r>
            <a:r>
              <a:rPr lang="hu-HU" baseline="0" dirty="0" smtClean="0"/>
              <a:t> értesítések</a:t>
            </a:r>
          </a:p>
          <a:p>
            <a:pPr lvl="1"/>
            <a:r>
              <a:rPr lang="hu-HU" dirty="0" smtClean="0"/>
              <a:t>-Melyik teendőnél figyelje</a:t>
            </a:r>
          </a:p>
          <a:p>
            <a:pPr lvl="1"/>
            <a:r>
              <a:rPr lang="hu-HU" dirty="0" smtClean="0"/>
              <a:t>-Milyen körzetben</a:t>
            </a:r>
          </a:p>
          <a:p>
            <a:pPr lvl="1"/>
            <a:r>
              <a:rPr lang="hu-HU" dirty="0" smtClean="0"/>
              <a:t>-Határidő előtt mennyivel szóljon (most fix 1 nap)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0983E-C783-4813-B37B-874093AE12B7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88657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89353-BD00-4CB1-B93A-6F086E64B92B}" type="datetimeFigureOut">
              <a:rPr lang="hu-HU" smtClean="0"/>
              <a:t>2017. 11. 30.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8A762-8F16-4A6B-BBAC-910290B20F8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3681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89353-BD00-4CB1-B93A-6F086E64B92B}" type="datetimeFigureOut">
              <a:rPr lang="hu-HU" smtClean="0"/>
              <a:t>2017. 11. 30.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8A762-8F16-4A6B-BBAC-910290B20F8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42277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89353-BD00-4CB1-B93A-6F086E64B92B}" type="datetimeFigureOut">
              <a:rPr lang="hu-HU" smtClean="0"/>
              <a:t>2017. 11. 30.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8A762-8F16-4A6B-BBAC-910290B20F8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78048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89353-BD00-4CB1-B93A-6F086E64B92B}" type="datetimeFigureOut">
              <a:rPr lang="hu-HU" smtClean="0"/>
              <a:t>2017. 11. 30.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8A762-8F16-4A6B-BBAC-910290B20F8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30021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89353-BD00-4CB1-B93A-6F086E64B92B}" type="datetimeFigureOut">
              <a:rPr lang="hu-HU" smtClean="0"/>
              <a:t>2017. 11. 30.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8A762-8F16-4A6B-BBAC-910290B20F8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29199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89353-BD00-4CB1-B93A-6F086E64B92B}" type="datetimeFigureOut">
              <a:rPr lang="hu-HU" smtClean="0"/>
              <a:t>2017. 11. 30.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8A762-8F16-4A6B-BBAC-910290B20F8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34149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89353-BD00-4CB1-B93A-6F086E64B92B}" type="datetimeFigureOut">
              <a:rPr lang="hu-HU" smtClean="0"/>
              <a:t>2017. 11. 30.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8A762-8F16-4A6B-BBAC-910290B20F8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22260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89353-BD00-4CB1-B93A-6F086E64B92B}" type="datetimeFigureOut">
              <a:rPr lang="hu-HU" smtClean="0"/>
              <a:t>2017. 11. 30.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8A762-8F16-4A6B-BBAC-910290B20F8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7640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89353-BD00-4CB1-B93A-6F086E64B92B}" type="datetimeFigureOut">
              <a:rPr lang="hu-HU" smtClean="0"/>
              <a:t>2017. 11. 30.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8A762-8F16-4A6B-BBAC-910290B20F8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53948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89353-BD00-4CB1-B93A-6F086E64B92B}" type="datetimeFigureOut">
              <a:rPr lang="hu-HU" smtClean="0"/>
              <a:t>2017. 11. 30.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8A762-8F16-4A6B-BBAC-910290B20F8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03726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89353-BD00-4CB1-B93A-6F086E64B92B}" type="datetimeFigureOut">
              <a:rPr lang="hu-HU" smtClean="0"/>
              <a:t>2017. 11. 30.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8A762-8F16-4A6B-BBAC-910290B20F8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2455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18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989353-BD00-4CB1-B93A-6F086E64B92B}" type="datetimeFigureOut">
              <a:rPr lang="hu-HU" smtClean="0"/>
              <a:t>2017. 11. 30.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8A762-8F16-4A6B-BBAC-910290B20F8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63837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181100" y="0"/>
            <a:ext cx="10428514" cy="2387600"/>
          </a:xfrm>
        </p:spPr>
        <p:txBody>
          <a:bodyPr>
            <a:normAutofit fontScale="90000"/>
          </a:bodyPr>
          <a:lstStyle/>
          <a:p>
            <a:r>
              <a:rPr lang="hu-HU" dirty="0" smtClean="0"/>
              <a:t>Teendő lista szervező helyinformációval mobil alkalmazásra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40329" y="3380013"/>
            <a:ext cx="9144000" cy="3233057"/>
          </a:xfrm>
        </p:spPr>
        <p:txBody>
          <a:bodyPr>
            <a:normAutofit/>
          </a:bodyPr>
          <a:lstStyle/>
          <a:p>
            <a:r>
              <a:rPr lang="hu-HU" b="1" dirty="0" smtClean="0"/>
              <a:t>Konzulens: </a:t>
            </a:r>
            <a:br>
              <a:rPr lang="hu-HU" b="1" dirty="0" smtClean="0"/>
            </a:br>
            <a:r>
              <a:rPr lang="hu-HU" b="1" dirty="0" smtClean="0"/>
              <a:t>Cserkúti Péter</a:t>
            </a:r>
          </a:p>
          <a:p>
            <a:endParaRPr lang="hu-HU" b="1" dirty="0"/>
          </a:p>
          <a:p>
            <a:endParaRPr lang="hu-HU" b="1" dirty="0" smtClean="0"/>
          </a:p>
          <a:p>
            <a:r>
              <a:rPr lang="hu-HU" sz="2000" i="1" dirty="0" smtClean="0"/>
              <a:t>Készítette:</a:t>
            </a:r>
            <a:br>
              <a:rPr lang="hu-HU" sz="2000" i="1" dirty="0" smtClean="0"/>
            </a:br>
            <a:r>
              <a:rPr lang="hu-HU" sz="2000" i="1" dirty="0" smtClean="0"/>
              <a:t>Seregi Gábor, M7793L</a:t>
            </a:r>
            <a:br>
              <a:rPr lang="hu-HU" sz="2000" i="1" dirty="0" smtClean="0"/>
            </a:br>
            <a:r>
              <a:rPr lang="hu-HU" sz="2000" i="1" dirty="0" smtClean="0"/>
              <a:t>Szlovák Máté Ákos, AG1UQU</a:t>
            </a:r>
            <a:endParaRPr lang="hu-HU" sz="2000" i="1" dirty="0"/>
          </a:p>
        </p:txBody>
      </p:sp>
    </p:spTree>
    <p:extLst>
      <p:ext uri="{BB962C8B-B14F-4D97-AF65-F5344CB8AC3E}">
        <p14:creationId xmlns:p14="http://schemas.microsoft.com/office/powerpoint/2010/main" val="26916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Összefoglalás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018881" y="1690688"/>
            <a:ext cx="5402344" cy="4351338"/>
          </a:xfrm>
        </p:spPr>
        <p:txBody>
          <a:bodyPr/>
          <a:lstStyle/>
          <a:p>
            <a:r>
              <a:rPr lang="hu-HU" dirty="0" err="1" smtClean="0"/>
              <a:t>Firebase</a:t>
            </a:r>
            <a:endParaRPr lang="hu-HU" dirty="0" smtClean="0"/>
          </a:p>
          <a:p>
            <a:pPr lvl="1"/>
            <a:r>
              <a:rPr lang="hu-HU" dirty="0" smtClean="0"/>
              <a:t>Könnyen integrálható</a:t>
            </a:r>
          </a:p>
          <a:p>
            <a:pPr lvl="1"/>
            <a:r>
              <a:rPr lang="hu-HU" dirty="0" smtClean="0"/>
              <a:t>Sok hasznos szolgáltatás</a:t>
            </a:r>
          </a:p>
          <a:p>
            <a:pPr lvl="1"/>
            <a:r>
              <a:rPr lang="hu-HU" dirty="0" smtClean="0"/>
              <a:t>Hiányosságok, pl.: testreszabott </a:t>
            </a:r>
            <a:r>
              <a:rPr lang="hu-HU" dirty="0" err="1" smtClean="0"/>
              <a:t>Push</a:t>
            </a:r>
            <a:r>
              <a:rPr lang="hu-HU" dirty="0" smtClean="0"/>
              <a:t> </a:t>
            </a:r>
            <a:r>
              <a:rPr lang="hu-HU" dirty="0" err="1" smtClean="0"/>
              <a:t>notification</a:t>
            </a:r>
            <a:r>
              <a:rPr lang="hu-HU" dirty="0" smtClean="0"/>
              <a:t> – ehhez saját Backend kell</a:t>
            </a:r>
          </a:p>
          <a:p>
            <a:r>
              <a:rPr lang="hu-HU" dirty="0" smtClean="0"/>
              <a:t>Google </a:t>
            </a:r>
            <a:r>
              <a:rPr lang="hu-HU" dirty="0" err="1" smtClean="0"/>
              <a:t>services</a:t>
            </a:r>
            <a:endParaRPr lang="hu-HU" dirty="0" smtClean="0"/>
          </a:p>
          <a:p>
            <a:pPr lvl="1"/>
            <a:r>
              <a:rPr lang="hu-HU" dirty="0" smtClean="0"/>
              <a:t>Könnyen integrálható</a:t>
            </a:r>
          </a:p>
        </p:txBody>
      </p:sp>
      <p:sp>
        <p:nvSpPr>
          <p:cNvPr id="4" name="Tartalom helye 2"/>
          <p:cNvSpPr txBox="1">
            <a:spLocks/>
          </p:cNvSpPr>
          <p:nvPr/>
        </p:nvSpPr>
        <p:spPr>
          <a:xfrm>
            <a:off x="6421225" y="1690688"/>
            <a:ext cx="54023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u-HU" dirty="0"/>
          </a:p>
        </p:txBody>
      </p:sp>
      <p:sp>
        <p:nvSpPr>
          <p:cNvPr id="5" name="Tartalom helye 2"/>
          <p:cNvSpPr txBox="1">
            <a:spLocks/>
          </p:cNvSpPr>
          <p:nvPr/>
        </p:nvSpPr>
        <p:spPr>
          <a:xfrm>
            <a:off x="6601906" y="1690688"/>
            <a:ext cx="54023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dirty="0" err="1" smtClean="0"/>
              <a:t>Továbbfejlesztési</a:t>
            </a:r>
            <a:r>
              <a:rPr lang="hu-HU" dirty="0" smtClean="0"/>
              <a:t> lehetőségek</a:t>
            </a:r>
          </a:p>
          <a:p>
            <a:r>
              <a:rPr lang="hu-HU" dirty="0" smtClean="0"/>
              <a:t>Saját Backend – </a:t>
            </a:r>
            <a:r>
              <a:rPr lang="hu-HU" dirty="0" err="1" smtClean="0"/>
              <a:t>Push</a:t>
            </a:r>
            <a:r>
              <a:rPr lang="hu-HU" dirty="0" smtClean="0"/>
              <a:t> </a:t>
            </a:r>
            <a:r>
              <a:rPr lang="hu-HU" dirty="0" err="1" smtClean="0"/>
              <a:t>notification</a:t>
            </a:r>
            <a:endParaRPr lang="hu-HU" dirty="0" smtClean="0"/>
          </a:p>
          <a:p>
            <a:r>
              <a:rPr lang="hu-HU" dirty="0" smtClean="0"/>
              <a:t>Belépés Google, Facebook-fiókkal</a:t>
            </a:r>
            <a:endParaRPr lang="hu-HU" dirty="0" smtClean="0"/>
          </a:p>
          <a:p>
            <a:r>
              <a:rPr lang="hu-HU" dirty="0" smtClean="0"/>
              <a:t>Teendőhöz kép megadása</a:t>
            </a:r>
          </a:p>
          <a:p>
            <a:r>
              <a:rPr lang="hu-HU" dirty="0" smtClean="0"/>
              <a:t>Dizájn elemek fejlesztése</a:t>
            </a:r>
          </a:p>
          <a:p>
            <a:r>
              <a:rPr lang="hu-HU" dirty="0" err="1" smtClean="0"/>
              <a:t>Testreszabható</a:t>
            </a:r>
            <a:r>
              <a:rPr lang="hu-HU" dirty="0" smtClean="0"/>
              <a:t> értesítések</a:t>
            </a:r>
          </a:p>
          <a:p>
            <a:pPr marL="0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3743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Architektúra</a:t>
            </a:r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545" y="1510892"/>
            <a:ext cx="7448909" cy="473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Firebase</a:t>
            </a:r>
            <a:endParaRPr lang="hu-HU" dirty="0"/>
          </a:p>
        </p:txBody>
      </p:sp>
      <p:sp>
        <p:nvSpPr>
          <p:cNvPr id="5" name="Tartalom helye 2"/>
          <p:cNvSpPr txBox="1">
            <a:spLocks/>
          </p:cNvSpPr>
          <p:nvPr/>
        </p:nvSpPr>
        <p:spPr>
          <a:xfrm>
            <a:off x="838200" y="1469572"/>
            <a:ext cx="8109857" cy="5159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u-HU" dirty="0" smtClean="0"/>
              <a:t>Mobil- és webalkalmazáshoz használt fejlesztőplatform</a:t>
            </a:r>
          </a:p>
          <a:p>
            <a:pPr lvl="1"/>
            <a:r>
              <a:rPr lang="hu-HU" dirty="0" err="1" smtClean="0"/>
              <a:t>Android</a:t>
            </a:r>
            <a:r>
              <a:rPr lang="hu-HU" dirty="0" smtClean="0"/>
              <a:t>, </a:t>
            </a:r>
            <a:r>
              <a:rPr lang="hu-HU" dirty="0" err="1" smtClean="0"/>
              <a:t>iOS</a:t>
            </a:r>
            <a:r>
              <a:rPr lang="hu-HU" dirty="0" smtClean="0"/>
              <a:t>, </a:t>
            </a:r>
            <a:r>
              <a:rPr lang="hu-HU" dirty="0" err="1" smtClean="0"/>
              <a:t>Unity</a:t>
            </a:r>
            <a:r>
              <a:rPr lang="hu-HU" dirty="0" smtClean="0"/>
              <a:t>, stb.</a:t>
            </a:r>
            <a:endParaRPr lang="hu-HU" dirty="0" smtClean="0"/>
          </a:p>
          <a:p>
            <a:pPr lvl="1"/>
            <a:r>
              <a:rPr lang="hu-HU" dirty="0" err="1" smtClean="0"/>
              <a:t>BaaS</a:t>
            </a:r>
            <a:r>
              <a:rPr lang="hu-HU" dirty="0" smtClean="0"/>
              <a:t> (Backend </a:t>
            </a:r>
            <a:r>
              <a:rPr lang="hu-HU" dirty="0" err="1" smtClean="0"/>
              <a:t>as</a:t>
            </a:r>
            <a:r>
              <a:rPr lang="hu-HU" dirty="0" smtClean="0"/>
              <a:t> a Service) felhőtípus</a:t>
            </a:r>
          </a:p>
          <a:p>
            <a:pPr lvl="1"/>
            <a:r>
              <a:rPr lang="hu-HU" dirty="0" smtClean="0"/>
              <a:t>Szolgáltatásai:</a:t>
            </a:r>
          </a:p>
          <a:p>
            <a:pPr lvl="2"/>
            <a:r>
              <a:rPr lang="hu-HU" dirty="0" smtClean="0"/>
              <a:t>Real-</a:t>
            </a:r>
            <a:r>
              <a:rPr lang="hu-HU" dirty="0" err="1" smtClean="0"/>
              <a:t>time</a:t>
            </a:r>
            <a:r>
              <a:rPr lang="hu-HU" dirty="0" smtClean="0"/>
              <a:t> </a:t>
            </a:r>
            <a:r>
              <a:rPr lang="hu-HU" dirty="0" err="1" smtClean="0"/>
              <a:t>database</a:t>
            </a:r>
            <a:endParaRPr lang="hu-HU" dirty="0" smtClean="0"/>
          </a:p>
          <a:p>
            <a:pPr lvl="3"/>
            <a:r>
              <a:rPr lang="hu-HU" dirty="0" err="1" smtClean="0"/>
              <a:t>NoSQL</a:t>
            </a:r>
            <a:r>
              <a:rPr lang="hu-HU" dirty="0" smtClean="0"/>
              <a:t> felhőalapú adatbázis</a:t>
            </a:r>
          </a:p>
          <a:p>
            <a:pPr lvl="3"/>
            <a:r>
              <a:rPr lang="hu-HU" dirty="0" smtClean="0"/>
              <a:t>JSON adatok</a:t>
            </a:r>
          </a:p>
          <a:p>
            <a:pPr lvl="2"/>
            <a:r>
              <a:rPr lang="hu-HU" dirty="0" smtClean="0"/>
              <a:t>Adatok valós idejű megjelenítése a kliensen</a:t>
            </a:r>
          </a:p>
          <a:p>
            <a:pPr lvl="3"/>
            <a:r>
              <a:rPr lang="hu-HU" dirty="0" err="1" smtClean="0"/>
              <a:t>OnDataChanged</a:t>
            </a:r>
            <a:r>
              <a:rPr lang="hu-HU" dirty="0" smtClean="0"/>
              <a:t> esemény, </a:t>
            </a:r>
            <a:r>
              <a:rPr lang="hu-HU" dirty="0" err="1" smtClean="0"/>
              <a:t>addValueEventListener</a:t>
            </a:r>
            <a:endParaRPr lang="hu-HU" dirty="0" smtClean="0"/>
          </a:p>
          <a:p>
            <a:pPr lvl="3"/>
            <a:r>
              <a:rPr lang="hu-HU" dirty="0" smtClean="0"/>
              <a:t>Adatok beszúrása, törlése – azonnal látható</a:t>
            </a:r>
          </a:p>
          <a:p>
            <a:pPr lvl="2"/>
            <a:r>
              <a:rPr lang="hu-HU" dirty="0" smtClean="0"/>
              <a:t>Hitelesítés - </a:t>
            </a:r>
            <a:r>
              <a:rPr lang="hu-HU" dirty="0" err="1" smtClean="0"/>
              <a:t>autentikáció</a:t>
            </a:r>
            <a:endParaRPr lang="hu-HU" dirty="0" smtClean="0"/>
          </a:p>
          <a:p>
            <a:pPr lvl="3"/>
            <a:endParaRPr lang="hu-HU" dirty="0" smtClean="0"/>
          </a:p>
          <a:p>
            <a:pPr lvl="1"/>
            <a:endParaRPr lang="hu-HU" dirty="0" smtClean="0"/>
          </a:p>
        </p:txBody>
      </p:sp>
      <p:pic>
        <p:nvPicPr>
          <p:cNvPr id="1026" name="Picture 2" descr="Képtalálat a következőre: „firebase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373" y="2621416"/>
            <a:ext cx="3567112" cy="356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68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MVP Architektúra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1118"/>
          </a:xfrm>
        </p:spPr>
        <p:txBody>
          <a:bodyPr/>
          <a:lstStyle/>
          <a:p>
            <a:r>
              <a:rPr lang="hu-HU" dirty="0" smtClean="0"/>
              <a:t>Három réteg, </a:t>
            </a:r>
            <a:r>
              <a:rPr lang="hu-HU" dirty="0" err="1" smtClean="0"/>
              <a:t>Model-View-Presenter</a:t>
            </a:r>
            <a:endParaRPr lang="hu-HU" dirty="0" smtClean="0"/>
          </a:p>
          <a:p>
            <a:r>
              <a:rPr lang="hu-HU" dirty="0" smtClean="0"/>
              <a:t>MVC-</a:t>
            </a:r>
            <a:r>
              <a:rPr lang="hu-HU" dirty="0" err="1" smtClean="0"/>
              <a:t>hez</a:t>
            </a:r>
            <a:r>
              <a:rPr lang="hu-HU" dirty="0" smtClean="0"/>
              <a:t> hasonló (</a:t>
            </a:r>
            <a:r>
              <a:rPr lang="hu-HU" dirty="0" err="1" smtClean="0"/>
              <a:t>Controller</a:t>
            </a:r>
            <a:r>
              <a:rPr lang="hu-HU" dirty="0" smtClean="0"/>
              <a:t> </a:t>
            </a:r>
            <a:r>
              <a:rPr lang="hu-HU" b="1" dirty="0"/>
              <a:t>≈</a:t>
            </a:r>
            <a:r>
              <a:rPr lang="hu-HU" dirty="0" smtClean="0"/>
              <a:t> </a:t>
            </a:r>
            <a:r>
              <a:rPr lang="hu-HU" dirty="0" err="1" smtClean="0"/>
              <a:t>Presenter</a:t>
            </a:r>
            <a:r>
              <a:rPr lang="hu-HU" dirty="0" smtClean="0"/>
              <a:t>)</a:t>
            </a:r>
          </a:p>
          <a:p>
            <a:r>
              <a:rPr lang="hu-HU" dirty="0" err="1" smtClean="0"/>
              <a:t>Model</a:t>
            </a:r>
            <a:endParaRPr lang="hu-HU" dirty="0" smtClean="0"/>
          </a:p>
          <a:p>
            <a:pPr lvl="1"/>
            <a:r>
              <a:rPr lang="hu-HU" dirty="0"/>
              <a:t>A modell az alkalmazás által megjelenített és kezelt objektumok </a:t>
            </a:r>
            <a:r>
              <a:rPr lang="hu-HU" dirty="0" smtClean="0"/>
              <a:t>reprezentációja – üzleti logika objektumai</a:t>
            </a:r>
          </a:p>
          <a:p>
            <a:r>
              <a:rPr lang="hu-HU" dirty="0" err="1" smtClean="0"/>
              <a:t>View</a:t>
            </a:r>
            <a:endParaRPr lang="hu-HU" dirty="0" smtClean="0"/>
          </a:p>
          <a:p>
            <a:pPr lvl="1"/>
            <a:r>
              <a:rPr lang="hu-HU" dirty="0" smtClean="0"/>
              <a:t>Megjeleníti az adatokat, és a felhasználó által generált eseményeket továbbítja a </a:t>
            </a:r>
            <a:r>
              <a:rPr lang="hu-HU" dirty="0" err="1" smtClean="0"/>
              <a:t>Presenter-nek</a:t>
            </a:r>
            <a:r>
              <a:rPr lang="hu-HU" dirty="0" smtClean="0"/>
              <a:t>, az események feldolgozására</a:t>
            </a:r>
          </a:p>
          <a:p>
            <a:r>
              <a:rPr lang="hu-HU" dirty="0" err="1" smtClean="0"/>
              <a:t>Presenter</a:t>
            </a:r>
            <a:endParaRPr lang="hu-HU" dirty="0" smtClean="0"/>
          </a:p>
          <a:p>
            <a:pPr lvl="1"/>
            <a:r>
              <a:rPr lang="hu-HU" dirty="0" smtClean="0"/>
              <a:t>Közvetítő, kezeli a felhasználói beavatkozásokat, frissíti a </a:t>
            </a:r>
            <a:r>
              <a:rPr lang="hu-HU" dirty="0" err="1" smtClean="0"/>
              <a:t>View</a:t>
            </a:r>
            <a:r>
              <a:rPr lang="hu-HU" dirty="0" smtClean="0"/>
              <a:t>-t</a:t>
            </a:r>
          </a:p>
          <a:p>
            <a:pPr lvl="1"/>
            <a:r>
              <a:rPr lang="hu-HU" dirty="0" smtClean="0"/>
              <a:t>Megkapja az adatokat, és formázza a megjelenítéshez</a:t>
            </a:r>
          </a:p>
        </p:txBody>
      </p:sp>
      <p:pic>
        <p:nvPicPr>
          <p:cNvPr id="5122" name="Picture 2" descr="Képtalálat a következőre: „mvp architecture”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677" y="557212"/>
            <a:ext cx="3867150" cy="22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31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Google </a:t>
            </a:r>
            <a:r>
              <a:rPr lang="hu-HU" dirty="0" err="1" smtClean="0"/>
              <a:t>Services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 smtClean="0"/>
              <a:t>Places</a:t>
            </a:r>
            <a:endParaRPr lang="hu-HU" dirty="0" smtClean="0"/>
          </a:p>
          <a:p>
            <a:pPr lvl="1"/>
            <a:r>
              <a:rPr lang="hu-HU" dirty="0" smtClean="0"/>
              <a:t>Egy adott helyszínről ad vissza információkat</a:t>
            </a:r>
          </a:p>
          <a:p>
            <a:pPr lvl="1"/>
            <a:r>
              <a:rPr lang="hu-HU" dirty="0" err="1" smtClean="0"/>
              <a:t>Autocomplete</a:t>
            </a:r>
            <a:r>
              <a:rPr lang="hu-HU" dirty="0" smtClean="0"/>
              <a:t> funkció – mint a Google </a:t>
            </a:r>
            <a:r>
              <a:rPr lang="hu-HU" dirty="0" err="1" smtClean="0"/>
              <a:t>Maps</a:t>
            </a:r>
            <a:endParaRPr lang="hu-HU" dirty="0" smtClean="0"/>
          </a:p>
          <a:p>
            <a:r>
              <a:rPr lang="hu-HU" dirty="0" err="1" smtClean="0"/>
              <a:t>Geofencing</a:t>
            </a:r>
            <a:endParaRPr lang="hu-HU" dirty="0" smtClean="0"/>
          </a:p>
          <a:p>
            <a:pPr lvl="1"/>
            <a:r>
              <a:rPr lang="hu-HU" dirty="0" smtClean="0"/>
              <a:t>Egy adott helyszín megközelítése esetén keletkező esemény kezelése</a:t>
            </a:r>
          </a:p>
          <a:p>
            <a:pPr lvl="1"/>
            <a:r>
              <a:rPr lang="hu-HU" dirty="0" smtClean="0"/>
              <a:t>Jelzés a felhasználónak</a:t>
            </a:r>
          </a:p>
        </p:txBody>
      </p:sp>
      <p:pic>
        <p:nvPicPr>
          <p:cNvPr id="2050" name="Picture 2" descr="Képtalálat a következőre: „google icon transparent”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534" y="536570"/>
            <a:ext cx="982672" cy="98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éptalálat a következőre: „google geofencing”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531" y="4001294"/>
            <a:ext cx="4643201" cy="259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05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Regisztráció és bejelentkezés</a:t>
            </a:r>
            <a:endParaRPr lang="hu-HU" dirty="0"/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856" y="1614119"/>
            <a:ext cx="2839361" cy="5060090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654" y="1614119"/>
            <a:ext cx="2838553" cy="505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6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25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Teendő létrehozása, módosítása</a:t>
            </a:r>
            <a:endParaRPr lang="hu-HU" dirty="0"/>
          </a:p>
        </p:txBody>
      </p:sp>
      <p:pic>
        <p:nvPicPr>
          <p:cNvPr id="6" name="Tartalom helye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630" y="1690687"/>
            <a:ext cx="2650493" cy="4750041"/>
          </a:xfr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313" y="1689341"/>
            <a:ext cx="2666139" cy="475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2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7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27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Értesítések implementálása</a:t>
            </a:r>
            <a:endParaRPr lang="hu-HU" dirty="0"/>
          </a:p>
        </p:txBody>
      </p:sp>
      <p:sp>
        <p:nvSpPr>
          <p:cNvPr id="8" name="Tartalom helye 2"/>
          <p:cNvSpPr>
            <a:spLocks noGrp="1"/>
          </p:cNvSpPr>
          <p:nvPr>
            <p:ph idx="1"/>
          </p:nvPr>
        </p:nvSpPr>
        <p:spPr>
          <a:xfrm>
            <a:off x="838200" y="1533394"/>
            <a:ext cx="10515600" cy="4771118"/>
          </a:xfrm>
        </p:spPr>
        <p:txBody>
          <a:bodyPr/>
          <a:lstStyle/>
          <a:p>
            <a:r>
              <a:rPr lang="hu-HU" dirty="0" err="1" smtClean="0"/>
              <a:t>Geofencing</a:t>
            </a:r>
            <a:r>
              <a:rPr lang="hu-HU" dirty="0" smtClean="0"/>
              <a:t> értesítések</a:t>
            </a:r>
          </a:p>
          <a:p>
            <a:pPr lvl="1"/>
            <a:r>
              <a:rPr lang="hu-HU" dirty="0" smtClean="0"/>
              <a:t>Google </a:t>
            </a:r>
            <a:r>
              <a:rPr lang="hu-HU" dirty="0" err="1" smtClean="0"/>
              <a:t>Services</a:t>
            </a:r>
            <a:r>
              <a:rPr lang="hu-HU" dirty="0" smtClean="0"/>
              <a:t> támogatja</a:t>
            </a:r>
          </a:p>
          <a:p>
            <a:pPr lvl="2"/>
            <a:r>
              <a:rPr lang="hu-HU" dirty="0" err="1" smtClean="0"/>
              <a:t>Geofence</a:t>
            </a:r>
            <a:r>
              <a:rPr lang="hu-HU" dirty="0" smtClean="0"/>
              <a:t> </a:t>
            </a:r>
            <a:r>
              <a:rPr lang="hu-HU" dirty="0" err="1" smtClean="0"/>
              <a:t>location</a:t>
            </a:r>
            <a:r>
              <a:rPr lang="hu-HU" dirty="0" smtClean="0"/>
              <a:t> létrehozása</a:t>
            </a:r>
          </a:p>
          <a:p>
            <a:pPr lvl="2"/>
            <a:r>
              <a:rPr lang="hu-HU" dirty="0" err="1" smtClean="0"/>
              <a:t>Geofence</a:t>
            </a:r>
            <a:r>
              <a:rPr lang="hu-HU" dirty="0" smtClean="0"/>
              <a:t> lista</a:t>
            </a:r>
          </a:p>
          <a:p>
            <a:pPr lvl="2"/>
            <a:r>
              <a:rPr lang="hu-HU" dirty="0" smtClean="0"/>
              <a:t>Események (Enter, </a:t>
            </a:r>
            <a:r>
              <a:rPr lang="hu-HU" dirty="0" err="1" smtClean="0"/>
              <a:t>Exit</a:t>
            </a:r>
            <a:r>
              <a:rPr lang="hu-HU" dirty="0" smtClean="0"/>
              <a:t>)</a:t>
            </a:r>
          </a:p>
          <a:p>
            <a:pPr lvl="1"/>
            <a:r>
              <a:rPr lang="hu-HU" dirty="0" err="1" smtClean="0"/>
              <a:t>Broadcast</a:t>
            </a:r>
            <a:r>
              <a:rPr lang="hu-HU" dirty="0" smtClean="0"/>
              <a:t> </a:t>
            </a:r>
            <a:r>
              <a:rPr lang="hu-HU" dirty="0" err="1" smtClean="0"/>
              <a:t>Receiver</a:t>
            </a:r>
            <a:endParaRPr lang="hu-HU" dirty="0" smtClean="0"/>
          </a:p>
          <a:p>
            <a:r>
              <a:rPr lang="hu-HU" dirty="0" smtClean="0"/>
              <a:t>Határidő értesítések</a:t>
            </a:r>
          </a:p>
          <a:p>
            <a:pPr lvl="1"/>
            <a:r>
              <a:rPr lang="hu-HU" dirty="0" err="1" smtClean="0"/>
              <a:t>Firebase</a:t>
            </a:r>
            <a:r>
              <a:rPr lang="hu-HU" dirty="0" smtClean="0"/>
              <a:t> hátrány</a:t>
            </a:r>
          </a:p>
          <a:p>
            <a:pPr lvl="1"/>
            <a:r>
              <a:rPr lang="hu-HU" dirty="0" err="1" smtClean="0"/>
              <a:t>Android</a:t>
            </a:r>
            <a:r>
              <a:rPr lang="hu-HU" dirty="0" smtClean="0"/>
              <a:t> </a:t>
            </a:r>
            <a:r>
              <a:rPr lang="hu-HU" dirty="0" err="1" smtClean="0"/>
              <a:t>job</a:t>
            </a:r>
            <a:r>
              <a:rPr lang="hu-HU" dirty="0" smtClean="0"/>
              <a:t> </a:t>
            </a:r>
            <a:r>
              <a:rPr lang="hu-HU" dirty="0" err="1" smtClean="0"/>
              <a:t>scheduler</a:t>
            </a:r>
            <a:endParaRPr lang="hu-HU" dirty="0" smtClean="0"/>
          </a:p>
          <a:p>
            <a:pPr lvl="2"/>
            <a:r>
              <a:rPr lang="hu-HU" dirty="0" smtClean="0"/>
              <a:t>Job Service</a:t>
            </a:r>
          </a:p>
        </p:txBody>
      </p:sp>
    </p:spTree>
    <p:extLst>
      <p:ext uri="{BB962C8B-B14F-4D97-AF65-F5344CB8AC3E}">
        <p14:creationId xmlns:p14="http://schemas.microsoft.com/office/powerpoint/2010/main" val="340114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Értesítések</a:t>
            </a:r>
            <a:endParaRPr lang="hu-HU" dirty="0"/>
          </a:p>
        </p:txBody>
      </p:sp>
      <p:pic>
        <p:nvPicPr>
          <p:cNvPr id="6146" name="Picture 2" descr="https://scontent-vie1-1.xx.fbcdn.net/v/t34.0-12/24172364_1927344443960625_903582533_n.png?oh=6669d1514bd38b28587d98636321d2b5&amp;oe=5A2257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370" y="1825626"/>
            <a:ext cx="244762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scontent-vie1-1.xx.fbcdn.net/v/t34.0-12/24171810_1923648177663585_2102662399_n.png?oh=79396a1539e0cd0d220fbf17dc7f2faa&amp;oe=5A2276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426" y="1825626"/>
            <a:ext cx="309174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05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347</Words>
  <Application>Microsoft Office PowerPoint</Application>
  <PresentationFormat>Szélesvásznú</PresentationFormat>
  <Paragraphs>86</Paragraphs>
  <Slides>10</Slides>
  <Notes>4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Office-téma</vt:lpstr>
      <vt:lpstr>Teendő lista szervező helyinformációval mobil alkalmazásra</vt:lpstr>
      <vt:lpstr>Architektúra</vt:lpstr>
      <vt:lpstr>Firebase</vt:lpstr>
      <vt:lpstr>MVP Architektúra</vt:lpstr>
      <vt:lpstr>Google Services</vt:lpstr>
      <vt:lpstr>Regisztráció és bejelentkezés</vt:lpstr>
      <vt:lpstr>Teendő létrehozása, módosítása</vt:lpstr>
      <vt:lpstr>Értesítések implementálása</vt:lpstr>
      <vt:lpstr>Értesítések</vt:lpstr>
      <vt:lpstr>Összefoglalás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Teendő lista szervező helyinformációval mobil alkalmazásra</dc:title>
  <dc:creator>szlovák máté</dc:creator>
  <cp:lastModifiedBy>szlovák máté</cp:lastModifiedBy>
  <cp:revision>39</cp:revision>
  <dcterms:created xsi:type="dcterms:W3CDTF">2017-11-30T08:26:48Z</dcterms:created>
  <dcterms:modified xsi:type="dcterms:W3CDTF">2017-11-30T12:58:05Z</dcterms:modified>
</cp:coreProperties>
</file>